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8" autoAdjust="0"/>
    <p:restoredTop sz="94660"/>
  </p:normalViewPr>
  <p:slideViewPr>
    <p:cSldViewPr>
      <p:cViewPr>
        <p:scale>
          <a:sx n="82" d="100"/>
          <a:sy n="82" d="100"/>
        </p:scale>
        <p:origin x="-8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846" y="228600"/>
            <a:ext cx="3276600" cy="35394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Явушкина </a:t>
            </a:r>
          </a:p>
          <a:p>
            <a:pPr algn="ctr"/>
            <a:r>
              <a:rPr lang="ru-RU" sz="2800" b="1" i="1" dirty="0" smtClean="0"/>
              <a:t>Диана Сергеевна </a:t>
            </a:r>
          </a:p>
          <a:p>
            <a:pPr algn="ctr"/>
            <a:r>
              <a:rPr lang="ru-RU" sz="2800" dirty="0" smtClean="0"/>
              <a:t>– </a:t>
            </a:r>
          </a:p>
          <a:p>
            <a:pPr algn="ctr"/>
            <a:r>
              <a:rPr lang="ru-RU" sz="2800" dirty="0" smtClean="0"/>
              <a:t>учитель истории и обществознания </a:t>
            </a:r>
          </a:p>
          <a:p>
            <a:pPr algn="ctr"/>
            <a:r>
              <a:rPr lang="ru-RU" sz="2800" dirty="0" smtClean="0"/>
              <a:t>МАОУ </a:t>
            </a:r>
          </a:p>
          <a:p>
            <a:pPr algn="ctr"/>
            <a:r>
              <a:rPr lang="ru-RU" sz="2800" dirty="0" smtClean="0"/>
              <a:t>«СОШ № 127»</a:t>
            </a:r>
          </a:p>
          <a:p>
            <a:pPr algn="ctr"/>
            <a:r>
              <a:rPr lang="ru-RU" sz="2800" dirty="0" smtClean="0"/>
              <a:t> г. Перми</a:t>
            </a:r>
            <a:endParaRPr lang="ru-RU" sz="2800" dirty="0"/>
          </a:p>
        </p:txBody>
      </p:sp>
      <p:pic>
        <p:nvPicPr>
          <p:cNvPr id="1026" name="Picture 2" descr="C:\Users\Диана\Desktop\я самая!\SUzEa4Mur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-1"/>
            <a:ext cx="4161533" cy="62484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47846" y="4038600"/>
            <a:ext cx="32766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 – </a:t>
            </a:r>
            <a:r>
              <a:rPr lang="ru-RU" sz="2400" dirty="0" smtClean="0"/>
              <a:t>знаковые, памятные, торжественные моменты моей трудовой деятельности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283-syXX9Hz18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75" y="836807"/>
            <a:ext cx="4592787" cy="30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276-zdQJWtZZ5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8456"/>
            <a:ext cx="4163744" cy="31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959342" cy="394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57576"/>
            <a:ext cx="3638947" cy="248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sus\Desktop\083-HFafyHs4rO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570"/>
            <a:ext cx="4267200" cy="283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76200"/>
            <a:ext cx="877176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Множество знаковых моментов жизни связано с людьми, которые нас окружают. Эти люди и моменты особо важны, они останутся в нашей памяти не смотря ни на что. Юбилей школы, участие в конкурсе, спортивные соревнования!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6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280-PsXfqCKwzv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6" y="1828800"/>
            <a:ext cx="545084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295-kOfNgeQImR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06" y="1017413"/>
            <a:ext cx="366332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287-R4E_hWipdw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45" y="2971800"/>
            <a:ext cx="5146044" cy="34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8305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Городской бал старшеклассников, </a:t>
            </a:r>
            <a:r>
              <a:rPr lang="ru-RU" dirty="0" err="1" smtClean="0"/>
              <a:t>фотокросс</a:t>
            </a:r>
            <a:r>
              <a:rPr lang="ru-RU" dirty="0" smtClean="0"/>
              <a:t> и масса других мероприятий запомнятся надолго!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27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222-zAZvbQl6o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94" y="-533400"/>
            <a:ext cx="435419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94" y="3276600"/>
            <a:ext cx="441640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1300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38862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800" dirty="0" smtClean="0"/>
              <a:t>Участие в конкурсах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2800" dirty="0" smtClean="0"/>
              <a:t>Открытые уроки</a:t>
            </a:r>
          </a:p>
          <a:p>
            <a:pPr marL="514350" indent="-514350" algn="ctr">
              <a:buFont typeface="Wingdings" pitchFamily="2" charset="2"/>
              <a:buChar char="ü"/>
            </a:pPr>
            <a:r>
              <a:rPr lang="ru-RU" sz="2800" dirty="0" smtClean="0"/>
              <a:t>Получение первой категории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275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522041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6" y="2209800"/>
            <a:ext cx="298988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2400"/>
            <a:ext cx="7086600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2000" dirty="0" smtClean="0"/>
              <a:t>Первый выпуск учеников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dirty="0" smtClean="0"/>
              <a:t>Первые 100балльники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dirty="0" smtClean="0"/>
              <a:t>Первые победители олимпиад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dirty="0" smtClean="0"/>
              <a:t>Первый выпуск в классном руководстве</a:t>
            </a:r>
          </a:p>
          <a:p>
            <a:pPr algn="ctr"/>
            <a:r>
              <a:rPr lang="ru-RU" sz="2000" dirty="0" smtClean="0"/>
              <a:t>Все это, несомненно, знаковые события!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801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110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Asus</cp:lastModifiedBy>
  <cp:revision>19</cp:revision>
  <dcterms:created xsi:type="dcterms:W3CDTF">2013-10-20T14:54:06Z</dcterms:created>
  <dcterms:modified xsi:type="dcterms:W3CDTF">2018-12-07T18:57:13Z</dcterms:modified>
</cp:coreProperties>
</file>